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4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90A8D8-F683-43A6-8675-99B0B0FADEF3}" v="21" dt="2022-01-20T15:06:44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66" d="100"/>
          <a:sy n="66" d="100"/>
        </p:scale>
        <p:origin x="389" y="6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04E2F-CCAF-4C26-9C29-C903D6BD4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AF3EBA-1311-4F0C-AA0E-D36222DE0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E404E4A-44EC-4664-844E-CC7CE6A99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046B-CD36-4230-979B-C056E04A003F}" type="datetimeFigureOut">
              <a:rPr lang="pt-PT" smtClean="0"/>
              <a:t>20/01/2022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017E7BC-7234-4417-AFD6-98B4A9033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738A4F4-81B8-4D59-9468-30E98A4B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070DC-A9A6-4F20-B9B8-EF71E0B5633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5329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5E787B-86C1-4D7A-9A9C-D406509D3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BE8113E-5BC7-4AA7-B23D-98C8D9B3A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8632FA1-D5FC-4B0D-9F83-8C00ECD01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046B-CD36-4230-979B-C056E04A003F}" type="datetimeFigureOut">
              <a:rPr lang="pt-PT" smtClean="0"/>
              <a:t>20/01/2022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BD01AAE-238B-4D59-9C11-4803044AA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11EEDAF-1574-45FE-93FF-7A8C67AE3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070DC-A9A6-4F20-B9B8-EF71E0B5633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9748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500FA4D-AAC5-4AE8-8117-0EFF75568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1255D00A-8BEA-4327-8BC2-3A2707042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982DFE9-7293-4584-8FA6-7F9A3B489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046B-CD36-4230-979B-C056E04A003F}" type="datetimeFigureOut">
              <a:rPr lang="pt-PT" smtClean="0"/>
              <a:t>20/01/2022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F011B72-7551-4A10-A433-4538740FF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6D174CA-93F7-4BE9-AEF3-B37EB7911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070DC-A9A6-4F20-B9B8-EF71E0B5633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9345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08F1E1-041B-4A39-9006-54508A770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F73514E-74C1-438E-AD55-746E238D8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62968C0-351A-4098-A123-A684869C5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046B-CD36-4230-979B-C056E04A003F}" type="datetimeFigureOut">
              <a:rPr lang="pt-PT" smtClean="0"/>
              <a:t>20/01/2022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7692218-058D-403A-99B7-174511EEF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5229E07-C390-41AA-9DC1-77C9D3A8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070DC-A9A6-4F20-B9B8-EF71E0B5633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5999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54A5D3-170E-438A-9CDC-C10BCC68E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7219853-C2CA-446C-B2EA-581F1623C3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8D24FEE-FFC4-4916-9488-F0ADE79B0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046B-CD36-4230-979B-C056E04A003F}" type="datetimeFigureOut">
              <a:rPr lang="pt-PT" smtClean="0"/>
              <a:t>20/01/2022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8766529-21D7-495C-AB8F-D9039AC0C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7EEB1FF-B26E-458E-AD5E-C806AA11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070DC-A9A6-4F20-B9B8-EF71E0B5633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9250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7CD97-8C22-47B0-8DE6-97366670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C23BB9E-3E85-4109-8687-1586049E27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93AB9D2-C369-4393-801E-73DA67657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92EBDB15-2112-4348-974B-FB554301B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046B-CD36-4230-979B-C056E04A003F}" type="datetimeFigureOut">
              <a:rPr lang="pt-PT" smtClean="0"/>
              <a:t>20/01/2022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6EEA4E0-1BFC-410F-A609-69303E03E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E83BBF0-8BF2-40E0-B2D2-3D1B781C3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070DC-A9A6-4F20-B9B8-EF71E0B5633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4249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EDA2F-F2F3-4A3D-A1E1-E02E9073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D3C4276-EFE4-45BC-A81F-C8DF6FA14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14B1591C-16D7-463D-AD0F-F41C45E0F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0D8D499F-E270-4FC0-9287-4110DB0656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5AABAA0-7287-4C76-A446-EBE5ACE48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6FBBAAE4-03C2-483C-ADA4-58955B0BB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046B-CD36-4230-979B-C056E04A003F}" type="datetimeFigureOut">
              <a:rPr lang="pt-PT" smtClean="0"/>
              <a:t>20/01/2022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502C7ED6-00F8-44BF-9D06-0E53BFEE5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D5B4DEBA-03C3-4F46-AF8A-5B407D12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070DC-A9A6-4F20-B9B8-EF71E0B5633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6866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449B12-C0EB-4338-A815-97969D78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51FCB341-F606-4B8D-B8A8-C7CF8CF84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046B-CD36-4230-979B-C056E04A003F}" type="datetimeFigureOut">
              <a:rPr lang="pt-PT" smtClean="0"/>
              <a:t>20/01/2022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E24B3031-F992-40FC-9E43-DE21083B6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F8B9D13-FB64-4871-95D0-AC59555E1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070DC-A9A6-4F20-B9B8-EF71E0B5633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4110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4C5F1F81-C44C-4E23-A647-C994B6A92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046B-CD36-4230-979B-C056E04A003F}" type="datetimeFigureOut">
              <a:rPr lang="pt-PT" smtClean="0"/>
              <a:t>20/01/2022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4AAF9F71-CCD6-4963-8E39-6E370F971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0364C29-3F8F-42E9-90B1-E649DA67B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070DC-A9A6-4F20-B9B8-EF71E0B5633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4169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AD86E4-3FFA-4FDE-9B76-1A8204010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91E8B29-04BF-46A7-80BF-21EEDEA6F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D132A9F-6F38-4B00-A1FC-08C44B286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A54A98C-4E8B-415C-9C05-626AA266A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046B-CD36-4230-979B-C056E04A003F}" type="datetimeFigureOut">
              <a:rPr lang="pt-PT" smtClean="0"/>
              <a:t>20/01/2022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D2A83E9-A54B-43C9-802F-1A6B9ACA3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06242B1-11AD-45F2-8CCE-00A1EFD9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070DC-A9A6-4F20-B9B8-EF71E0B5633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3603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0C2B08-08C8-4ED6-B9AE-AE9F681C4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967C9C51-5A05-4943-82BF-1582B5546A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97CBF07-3A03-4F68-9140-04C0984D8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8C9E5B6-EC2F-4EF0-9FAE-86803BA8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046B-CD36-4230-979B-C056E04A003F}" type="datetimeFigureOut">
              <a:rPr lang="pt-PT" smtClean="0"/>
              <a:t>20/01/2022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112B09EB-F084-4CA2-91CF-1B2BD0C35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49F1F72-D756-4064-9747-15B707A09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D070DC-A9A6-4F20-B9B8-EF71E0B5633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51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8DAB0E04-6328-44EC-94DA-53F0AB8B8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AF5E326-3425-47D1-9AFE-C6196C730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5972FCD-D3F6-4CC4-9D4E-FB76A05378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3046B-CD36-4230-979B-C056E04A003F}" type="datetimeFigureOut">
              <a:rPr lang="pt-PT" smtClean="0"/>
              <a:t>20/01/2022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5D5FE6C-C32D-4097-8465-8D3434C8B5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7DB96465-804A-4659-92E1-8D436B752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070DC-A9A6-4F20-B9B8-EF71E0B56335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842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m exterior, terra, pessoa, fato de banho&#10;&#10;Descrição gerada automaticamente">
            <a:extLst>
              <a:ext uri="{FF2B5EF4-FFF2-40B4-BE49-F238E27FC236}">
                <a16:creationId xmlns:a16="http://schemas.microsoft.com/office/drawing/2014/main" id="{57611548-E4C1-445D-8B3D-9C34310D0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Uma imagem com texto, homem, pessoa, fato&#10;&#10;Descrição gerada automaticamente">
            <a:extLst>
              <a:ext uri="{FF2B5EF4-FFF2-40B4-BE49-F238E27FC236}">
                <a16:creationId xmlns:a16="http://schemas.microsoft.com/office/drawing/2014/main" id="{60D71B54-AC77-4C0A-99A9-B185B62FF1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42" b="89938" l="10000" r="90000">
                        <a14:foregroundMark x1="43991" y1="12793" x2="47149" y2="6864"/>
                        <a14:foregroundMark x1="47149" y1="6864" x2="51140" y2="6942"/>
                        <a14:foregroundMark x1="51140" y1="6942" x2="55570" y2="10452"/>
                        <a14:foregroundMark x1="55570" y1="10452" x2="55921" y2="10998"/>
                        <a14:backgroundMark x1="32105" y1="91810" x2="33421" y2="77769"/>
                        <a14:backgroundMark x1="33421" y1="77769" x2="48509" y2="75507"/>
                        <a14:backgroundMark x1="48509" y1="75507" x2="61974" y2="83463"/>
                        <a14:backgroundMark x1="61974" y1="83463" x2="67632" y2="71139"/>
                        <a14:backgroundMark x1="67632" y1="71139" x2="72105" y2="77301"/>
                        <a14:backgroundMark x1="72105" y1="77301" x2="72982" y2="80499"/>
                        <a14:backgroundMark x1="44123" y1="74571" x2="44123" y2="65991"/>
                        <a14:backgroundMark x1="44123" y1="65991" x2="45614" y2="57254"/>
                        <a14:backgroundMark x1="45614" y1="57254" x2="52281" y2="53042"/>
                        <a14:backgroundMark x1="52281" y1="53042" x2="57412" y2="56552"/>
                        <a14:backgroundMark x1="57412" y1="56552" x2="59649" y2="63807"/>
                        <a14:backgroundMark x1="59649" y1="63807" x2="59693" y2="65211"/>
                        <a14:backgroundMark x1="50965" y1="56162" x2="55921" y2="48284"/>
                        <a14:backgroundMark x1="42763" y1="53354" x2="42982" y2="50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95" t="2996" r="38696" b="47245"/>
          <a:stretch/>
        </p:blipFill>
        <p:spPr>
          <a:xfrm rot="18504013">
            <a:off x="2434121" y="507892"/>
            <a:ext cx="2114829" cy="267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97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1D529A6-C674-48E1-B54F-776B2EDDC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Websites - American History: Decades Project - Libraries at The Westminster  Schools">
            <a:extLst>
              <a:ext uri="{FF2B5EF4-FFF2-40B4-BE49-F238E27FC236}">
                <a16:creationId xmlns:a16="http://schemas.microsoft.com/office/drawing/2014/main" id="{C9D3EE7D-F011-467D-8437-7C357B2AD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14" b="94964" l="9961" r="89844">
                        <a14:foregroundMark x1="38867" y1="8993" x2="42773" y2="8633"/>
                        <a14:foregroundMark x1="60352" y1="8273" x2="62891" y2="8273"/>
                        <a14:foregroundMark x1="35547" y1="74820" x2="44141" y2="74820"/>
                        <a14:foregroundMark x1="28711" y1="70144" x2="28711" y2="62230"/>
                        <a14:foregroundMark x1="33789" y1="59353" x2="33789" y2="59353"/>
                        <a14:foregroundMark x1="31641" y1="90647" x2="31641" y2="90647"/>
                        <a14:foregroundMark x1="31250" y1="88849" x2="30664" y2="89568"/>
                        <a14:foregroundMark x1="34961" y1="87770" x2="34961" y2="87770"/>
                        <a14:foregroundMark x1="38867" y1="87410" x2="38867" y2="87410"/>
                        <a14:foregroundMark x1="40234" y1="94964" x2="40234" y2="94964"/>
                        <a14:foregroundMark x1="47852" y1="87050" x2="47852" y2="87050"/>
                        <a14:foregroundMark x1="52539" y1="86331" x2="52539" y2="86331"/>
                        <a14:foregroundMark x1="61133" y1="89568" x2="61133" y2="89568"/>
                        <a14:foregroundMark x1="71875" y1="89928" x2="71875" y2="899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6" y="5026224"/>
            <a:ext cx="2286000" cy="124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eiras Valley | Entrevista Prof. Rogério Colaço (Presidente IST) | Parte I  - YouTube">
            <a:extLst>
              <a:ext uri="{FF2B5EF4-FFF2-40B4-BE49-F238E27FC236}">
                <a16:creationId xmlns:a16="http://schemas.microsoft.com/office/drawing/2014/main" id="{DFF43446-9C2A-485E-BB0E-3F68E78F4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333" b="99306" l="10000" r="90000">
                        <a14:foregroundMark x1="70156" y1="9306" x2="75156" y2="4583"/>
                        <a14:foregroundMark x1="75156" y1="4583" x2="78203" y2="13889"/>
                        <a14:foregroundMark x1="78203" y1="13889" x2="78203" y2="20972"/>
                        <a14:foregroundMark x1="78203" y1="20972" x2="78203" y2="20972"/>
                        <a14:foregroundMark x1="62422" y1="84444" x2="58594" y2="91667"/>
                        <a14:foregroundMark x1="58594" y1="91667" x2="66484" y2="84028"/>
                        <a14:foregroundMark x1="66484" y1="84028" x2="73672" y2="86250"/>
                        <a14:foregroundMark x1="73672" y1="86250" x2="75313" y2="99306"/>
                        <a14:foregroundMark x1="68672" y1="14583" x2="69297" y2="8194"/>
                        <a14:foregroundMark x1="68594" y1="9722" x2="68125" y2="11944"/>
                        <a14:foregroundMark x1="68203" y1="14167" x2="67734" y2="13056"/>
                        <a14:foregroundMark x1="78281" y1="20417" x2="77578" y2="23611"/>
                        <a14:foregroundMark x1="72031" y1="3333" x2="75234" y2="4028"/>
                        <a14:foregroundMark x1="71563" y1="3889" x2="71953" y2="3333"/>
                        <a14:backgroundMark x1="57500" y1="29583" x2="63984" y2="28611"/>
                        <a14:backgroundMark x1="63984" y1="28611" x2="65469" y2="21389"/>
                        <a14:backgroundMark x1="65469" y1="21389" x2="65469" y2="20000"/>
                        <a14:backgroundMark x1="88125" y1="36944" x2="87422" y2="43056"/>
                        <a14:backgroundMark x1="51953" y1="83194" x2="55000" y2="79028"/>
                        <a14:backgroundMark x1="51406" y1="77778" x2="53984" y2="83750"/>
                        <a14:backgroundMark x1="53984" y1="83750" x2="53984" y2="84583"/>
                        <a14:backgroundMark x1="53438" y1="85833" x2="54766" y2="78056"/>
                        <a14:backgroundMark x1="54766" y1="78056" x2="54453" y2="77778"/>
                        <a14:backgroundMark x1="54141" y1="76806" x2="54453" y2="83750"/>
                        <a14:backgroundMark x1="54453" y1="83750" x2="54141" y2="85417"/>
                        <a14:backgroundMark x1="66406" y1="22083" x2="64375" y2="29583"/>
                        <a14:backgroundMark x1="64375" y1="29583" x2="66406" y2="27639"/>
                        <a14:backgroundMark x1="77500" y1="27222" x2="77188" y2="27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3648"/>
            <a:ext cx="11225514" cy="631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207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M Seminar – Rogério Colaço – Técnico Lisboa">
            <a:extLst>
              <a:ext uri="{FF2B5EF4-FFF2-40B4-BE49-F238E27FC236}">
                <a16:creationId xmlns:a16="http://schemas.microsoft.com/office/drawing/2014/main" id="{9F5FE7FA-DBC4-42B3-A523-7580F8163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751"/>
                    </a14:imgEffect>
                    <a14:imgEffect>
                      <a14:brightnessContrast contras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892"/>
            <a:ext cx="12192000" cy="685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5 Things to Watch in President Trump&amp;#39;s Skinny Budget - Center for American  Progress">
            <a:extLst>
              <a:ext uri="{FF2B5EF4-FFF2-40B4-BE49-F238E27FC236}">
                <a16:creationId xmlns:a16="http://schemas.microsoft.com/office/drawing/2014/main" id="{5D8F25EB-AE03-49E9-8E77-1385EA7144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22" b="98703" l="10000" r="90000">
                        <a14:foregroundMark x1="29135" y1="28530" x2="31635" y2="14841"/>
                        <a14:foregroundMark x1="31635" y1="14841" x2="39904" y2="13112"/>
                        <a14:foregroundMark x1="39904" y1="13112" x2="40962" y2="26657"/>
                        <a14:foregroundMark x1="40962" y1="26657" x2="39712" y2="31556"/>
                        <a14:foregroundMark x1="28654" y1="23487" x2="28750" y2="15274"/>
                        <a14:foregroundMark x1="28750" y1="15274" x2="30385" y2="12824"/>
                        <a14:foregroundMark x1="43654" y1="74640" x2="47212" y2="77666"/>
                        <a14:foregroundMark x1="45865" y1="75648" x2="48269" y2="74928"/>
                        <a14:foregroundMark x1="30096" y1="66427" x2="29519" y2="39337"/>
                        <a14:foregroundMark x1="29519" y1="39337" x2="38846" y2="52161"/>
                        <a14:foregroundMark x1="38846" y1="52161" x2="36731" y2="37896"/>
                        <a14:foregroundMark x1="36731" y1="37896" x2="34135" y2="55331"/>
                        <a14:foregroundMark x1="34135" y1="55331" x2="29038" y2="36599"/>
                        <a14:foregroundMark x1="29038" y1="36599" x2="29038" y2="34006"/>
                        <a14:foregroundMark x1="22115" y1="75937" x2="22019" y2="90778"/>
                        <a14:foregroundMark x1="22019" y1="90778" x2="23750" y2="97839"/>
                        <a14:foregroundMark x1="23750" y1="97839" x2="25673" y2="97839"/>
                        <a14:foregroundMark x1="25288" y1="83862" x2="25577" y2="84006"/>
                        <a14:foregroundMark x1="25481" y1="85159" x2="25769" y2="89769"/>
                        <a14:foregroundMark x1="22308" y1="87320" x2="20385" y2="94380"/>
                        <a14:foregroundMark x1="20385" y1="94380" x2="22596" y2="98847"/>
                        <a14:foregroundMark x1="22308" y1="98703" x2="20096" y2="98271"/>
                        <a14:foregroundMark x1="25673" y1="39193" x2="20577" y2="47695"/>
                        <a14:foregroundMark x1="20577" y1="47695" x2="18462" y2="65706"/>
                        <a14:foregroundMark x1="18462" y1="65706" x2="24231" y2="70029"/>
                        <a14:foregroundMark x1="24231" y1="70029" x2="30385" y2="70173"/>
                        <a14:foregroundMark x1="21442" y1="73631" x2="14904" y2="67147"/>
                        <a14:foregroundMark x1="14904" y1="67147" x2="16827" y2="44236"/>
                        <a14:foregroundMark x1="16827" y1="44236" x2="30385" y2="27522"/>
                        <a14:foregroundMark x1="30385" y1="27522" x2="32885" y2="12824"/>
                        <a14:foregroundMark x1="32885" y1="12824" x2="37692" y2="9222"/>
                        <a14:foregroundMark x1="37692" y1="9222" x2="37692" y2="9222"/>
                        <a14:foregroundMark x1="36442" y1="16571" x2="41538" y2="14265"/>
                        <a14:foregroundMark x1="41538" y1="14265" x2="44712" y2="18588"/>
                        <a14:backgroundMark x1="51154" y1="41354" x2="51538" y2="51297"/>
                        <a14:backgroundMark x1="51538" y1="51297" x2="53269" y2="55620"/>
                        <a14:backgroundMark x1="17500" y1="84150" x2="17981" y2="82853"/>
                        <a14:backgroundMark x1="18077" y1="85879" x2="18365" y2="82565"/>
                        <a14:backgroundMark x1="55577" y1="40634" x2="57404" y2="55476"/>
                      </a14:backgroundRemoval>
                    </a14:imgEffect>
                    <a14:imgEffect>
                      <a14:colorTemperature colorTemp="5222"/>
                    </a14:imgEffect>
                    <a14:imgEffect>
                      <a14:brightnessContrast bright="-8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62" r="44256" b="-3698"/>
          <a:stretch/>
        </p:blipFill>
        <p:spPr bwMode="auto">
          <a:xfrm>
            <a:off x="296971" y="508000"/>
            <a:ext cx="4856319" cy="710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21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eeting with the Dalai Lama – Archdiocese of Louisville">
            <a:extLst>
              <a:ext uri="{FF2B5EF4-FFF2-40B4-BE49-F238E27FC236}">
                <a16:creationId xmlns:a16="http://schemas.microsoft.com/office/drawing/2014/main" id="{2B09C8FD-3304-4BBC-9C39-019C89C6A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41413"/>
            <a:ext cx="12191999" cy="914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Uma imagem com texto, homem, pessoa, fato&#10;&#10;Descrição gerada automaticamente">
            <a:extLst>
              <a:ext uri="{FF2B5EF4-FFF2-40B4-BE49-F238E27FC236}">
                <a16:creationId xmlns:a16="http://schemas.microsoft.com/office/drawing/2014/main" id="{54F61CCB-45E0-4460-9D64-CC502267E9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42" b="89938" l="10000" r="90000">
                        <a14:foregroundMark x1="43991" y1="12793" x2="47149" y2="6864"/>
                        <a14:foregroundMark x1="47149" y1="6864" x2="51140" y2="6942"/>
                        <a14:foregroundMark x1="51140" y1="6942" x2="55570" y2="10452"/>
                        <a14:foregroundMark x1="55570" y1="10452" x2="55921" y2="10998"/>
                        <a14:backgroundMark x1="32105" y1="91810" x2="33421" y2="77769"/>
                        <a14:backgroundMark x1="33421" y1="77769" x2="48509" y2="75507"/>
                        <a14:backgroundMark x1="48509" y1="75507" x2="61974" y2="83463"/>
                        <a14:backgroundMark x1="61974" y1="83463" x2="67632" y2="71139"/>
                        <a14:backgroundMark x1="67632" y1="71139" x2="72105" y2="77301"/>
                        <a14:backgroundMark x1="72105" y1="77301" x2="72982" y2="80499"/>
                        <a14:backgroundMark x1="44123" y1="74571" x2="44123" y2="65991"/>
                        <a14:backgroundMark x1="44123" y1="65991" x2="45614" y2="57254"/>
                        <a14:backgroundMark x1="45614" y1="57254" x2="52281" y2="53042"/>
                        <a14:backgroundMark x1="52281" y1="53042" x2="57412" y2="56552"/>
                        <a14:backgroundMark x1="57412" y1="56552" x2="59649" y2="63807"/>
                        <a14:backgroundMark x1="59649" y1="63807" x2="59693" y2="65211"/>
                        <a14:backgroundMark x1="50965" y1="56162" x2="55921" y2="48284"/>
                        <a14:backgroundMark x1="42763" y1="53354" x2="42982" y2="50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95" t="2996" r="38696" b="47245"/>
          <a:stretch/>
        </p:blipFill>
        <p:spPr>
          <a:xfrm rot="21164115">
            <a:off x="6752814" y="973568"/>
            <a:ext cx="1502034" cy="19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43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Dalai Lama with U.S. presidents">
            <a:extLst>
              <a:ext uri="{FF2B5EF4-FFF2-40B4-BE49-F238E27FC236}">
                <a16:creationId xmlns:a16="http://schemas.microsoft.com/office/drawing/2014/main" id="{B9D63965-4C64-4D13-B5FA-1E5768A81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0506"/>
            <a:ext cx="12344400" cy="695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Uma imagem com texto, homem, pessoa, fato&#10;&#10;Descrição gerada automaticamente">
            <a:extLst>
              <a:ext uri="{FF2B5EF4-FFF2-40B4-BE49-F238E27FC236}">
                <a16:creationId xmlns:a16="http://schemas.microsoft.com/office/drawing/2014/main" id="{B3B7107E-2236-416D-8AB4-C9A60F0B5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42" b="89938" l="10000" r="90000">
                        <a14:foregroundMark x1="43991" y1="12793" x2="47149" y2="6864"/>
                        <a14:foregroundMark x1="47149" y1="6864" x2="51140" y2="6942"/>
                        <a14:foregroundMark x1="51140" y1="6942" x2="55570" y2="10452"/>
                        <a14:foregroundMark x1="55570" y1="10452" x2="55921" y2="10998"/>
                        <a14:backgroundMark x1="32105" y1="91810" x2="33421" y2="77769"/>
                        <a14:backgroundMark x1="33421" y1="77769" x2="48509" y2="75507"/>
                        <a14:backgroundMark x1="48509" y1="75507" x2="61974" y2="83463"/>
                        <a14:backgroundMark x1="61974" y1="83463" x2="67632" y2="71139"/>
                        <a14:backgroundMark x1="67632" y1="71139" x2="72105" y2="77301"/>
                        <a14:backgroundMark x1="72105" y1="77301" x2="72982" y2="80499"/>
                        <a14:backgroundMark x1="44123" y1="74571" x2="44123" y2="65991"/>
                        <a14:backgroundMark x1="44123" y1="65991" x2="45614" y2="57254"/>
                        <a14:backgroundMark x1="45614" y1="57254" x2="52281" y2="53042"/>
                        <a14:backgroundMark x1="52281" y1="53042" x2="57412" y2="56552"/>
                        <a14:backgroundMark x1="57412" y1="56552" x2="59649" y2="63807"/>
                        <a14:backgroundMark x1="59649" y1="63807" x2="59693" y2="65211"/>
                        <a14:backgroundMark x1="50965" y1="56162" x2="55921" y2="48284"/>
                        <a14:backgroundMark x1="42763" y1="53354" x2="42982" y2="50390"/>
                      </a14:backgroundRemoval>
                    </a14:imgEffect>
                    <a14:imgEffect>
                      <a14:sharpenSoften amoun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95" t="2996" r="38696" b="47245"/>
          <a:stretch/>
        </p:blipFill>
        <p:spPr>
          <a:xfrm flipH="1">
            <a:off x="2683272" y="-159020"/>
            <a:ext cx="1896961" cy="240058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A13348C-E751-44D8-AB81-E4E3733608DA}"/>
              </a:ext>
            </a:extLst>
          </p:cNvPr>
          <p:cNvSpPr/>
          <p:nvPr/>
        </p:nvSpPr>
        <p:spPr>
          <a:xfrm>
            <a:off x="4343400" y="2814320"/>
            <a:ext cx="160020" cy="137160"/>
          </a:xfrm>
          <a:prstGeom prst="rect">
            <a:avLst/>
          </a:prstGeom>
          <a:solidFill>
            <a:srgbClr val="161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808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ame Impala: no topo do mundo, a moldar o mundo numa casa vazia | Música  2020 | PÚBLICO">
            <a:extLst>
              <a:ext uri="{FF2B5EF4-FFF2-40B4-BE49-F238E27FC236}">
                <a16:creationId xmlns:a16="http://schemas.microsoft.com/office/drawing/2014/main" id="{ACECED59-67E2-46BE-A503-E0E0E7835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643799"/>
            <a:ext cx="12192000" cy="814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828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F8E3F332-A24A-4A7F-BAAF-B54D9583D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sharpenSoften amount="-100000"/>
                    </a14:imgEffect>
                    <a14:imgEffect>
                      <a14:colorTemperature colorTemp="11500"/>
                    </a14:imgEffect>
                    <a14:imgEffect>
                      <a14:saturation sat="152000"/>
                    </a14:imgEffect>
                    <a14:imgEffect>
                      <a14:brightnessContrast bright="4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3106"/>
            <a:ext cx="12188141" cy="914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52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s melhores imagens do momento em que Marcelo ofuscou Trump | PressNET">
            <a:extLst>
              <a:ext uri="{FF2B5EF4-FFF2-40B4-BE49-F238E27FC236}">
                <a16:creationId xmlns:a16="http://schemas.microsoft.com/office/drawing/2014/main" id="{2FAB2F94-06F3-4A91-916B-EF9F6DA0A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Uma imagem com texto, homem, pessoa, fato&#10;&#10;Descrição gerada automaticamente">
            <a:extLst>
              <a:ext uri="{FF2B5EF4-FFF2-40B4-BE49-F238E27FC236}">
                <a16:creationId xmlns:a16="http://schemas.microsoft.com/office/drawing/2014/main" id="{59536EBE-04BC-4FF9-9735-8603DC1339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42" b="89938" l="10000" r="90000">
                        <a14:foregroundMark x1="43991" y1="12793" x2="47149" y2="6864"/>
                        <a14:foregroundMark x1="47149" y1="6864" x2="51140" y2="6942"/>
                        <a14:foregroundMark x1="51140" y1="6942" x2="55570" y2="10452"/>
                        <a14:foregroundMark x1="55570" y1="10452" x2="55921" y2="10998"/>
                        <a14:backgroundMark x1="32105" y1="91810" x2="33421" y2="77769"/>
                        <a14:backgroundMark x1="33421" y1="77769" x2="48509" y2="75507"/>
                        <a14:backgroundMark x1="48509" y1="75507" x2="61974" y2="83463"/>
                        <a14:backgroundMark x1="61974" y1="83463" x2="67632" y2="71139"/>
                        <a14:backgroundMark x1="67632" y1="71139" x2="72105" y2="77301"/>
                        <a14:backgroundMark x1="72105" y1="77301" x2="72982" y2="80499"/>
                        <a14:backgroundMark x1="44123" y1="74571" x2="44123" y2="65991"/>
                        <a14:backgroundMark x1="44123" y1="65991" x2="45614" y2="57254"/>
                        <a14:backgroundMark x1="45614" y1="57254" x2="52281" y2="53042"/>
                        <a14:backgroundMark x1="52281" y1="53042" x2="57412" y2="56552"/>
                        <a14:backgroundMark x1="57412" y1="56552" x2="59649" y2="63807"/>
                        <a14:backgroundMark x1="59649" y1="63807" x2="59693" y2="65211"/>
                        <a14:backgroundMark x1="50965" y1="56162" x2="55921" y2="48284"/>
                        <a14:backgroundMark x1="42763" y1="53354" x2="42982" y2="50390"/>
                      </a14:backgroundRemoval>
                    </a14:imgEffect>
                    <a14:imgEffect>
                      <a14:saturation sat="9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195" t="2996" r="38696" b="47245"/>
          <a:stretch/>
        </p:blipFill>
        <p:spPr>
          <a:xfrm rot="20986932" flipH="1">
            <a:off x="2884570" y="1623286"/>
            <a:ext cx="1400048" cy="169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633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0</Words>
  <Application>Microsoft Office PowerPoint</Application>
  <PresentationFormat>Ecrã Panorâmico</PresentationFormat>
  <Paragraphs>0</Paragraphs>
  <Slides>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Armando Gonçalves</dc:creator>
  <cp:lastModifiedBy>Armando</cp:lastModifiedBy>
  <cp:revision>2</cp:revision>
  <dcterms:created xsi:type="dcterms:W3CDTF">2022-01-19T15:26:37Z</dcterms:created>
  <dcterms:modified xsi:type="dcterms:W3CDTF">2022-01-20T15:08:16Z</dcterms:modified>
</cp:coreProperties>
</file>